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/>
    <p:restoredTop sz="94690"/>
  </p:normalViewPr>
  <p:slideViewPr>
    <p:cSldViewPr snapToGrid="0" snapToObjects="1">
      <p:cViewPr varScale="1">
        <p:scale>
          <a:sx n="59" d="100"/>
          <a:sy n="59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5AC0338-CF8C-4F25-B58D-621B15A3B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" y="0"/>
            <a:ext cx="15188597" cy="797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Joanne Singletary</cp:lastModifiedBy>
  <cp:revision>7</cp:revision>
  <dcterms:created xsi:type="dcterms:W3CDTF">2020-01-10T17:02:49Z</dcterms:created>
  <dcterms:modified xsi:type="dcterms:W3CDTF">2021-06-26T00:50:12Z</dcterms:modified>
</cp:coreProperties>
</file>